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ja-JP"/>
    </a:defPPr>
    <a:lvl1pPr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3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720A7D-D43F-2947-A96B-A06CEB2EB2C6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AC0BA-E7F0-BC40-BC20-3FA15269158C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53031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C58B29-EB8E-5249-BC18-02E67DC3D837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7F78AD-7944-7445-9793-5F1076846BF0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13597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07EADD-F6F1-9C40-BE20-7D8A799C970A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3C570C-C9FB-3147-BC33-7B0F39B9D7AB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0985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38604-0408-5540-8FCF-87AE7BCEE573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594D38-D82F-C342-A945-5E816C8BC6ED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22074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FB3DD6-531C-E24B-A13F-4B55B5A9304A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6CD4F1-7A40-2247-AAEA-FA9EA9EB2D39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0983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044638-1739-6746-A10D-56B147C1652F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41019D-5E38-2345-8A30-B2ADEB453C87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32122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7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B8240F-2D03-334C-BBAC-9C4E2BF7292C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8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9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4791F0-AC9A-EE40-9AB0-DDC76303B62C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76350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0ECFC9-1DF3-3D4F-A76F-D6C74B3BF597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4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741588-DA0D-984B-9F38-B9C93E0C699A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70157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A10B50-013A-D44F-A8A6-C538B233AFAF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3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4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F899F0-DCC0-694C-90FF-04F5A6A3062C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77159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CF0711-7D73-8142-B789-7F99768D6100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94AE35-A722-C740-8084-712F669419DA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76205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ja-JP" altLang="en-US" noProof="0" smtClean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935CC7-5111-8947-91A7-DFE4CC8AA5DA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03C328-1A19-064C-B36F-012DD39ADD1F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49668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タイトル プレースホルダー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マスター タイトルの書式設定</a:t>
            </a:r>
          </a:p>
        </p:txBody>
      </p:sp>
      <p:sp>
        <p:nvSpPr>
          <p:cNvPr id="1027" name="テキスト プレースホルダー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25D766A-84C5-4D42-B5A2-E5D71A9BFA83}" type="datetimeFigureOut">
              <a:rPr lang="ja-JP" altLang="en-US"/>
              <a:pPr>
                <a:defRPr/>
              </a:pPr>
              <a:t>2014/09/14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DC5294A-9506-D64D-BFC8-4AFB84A99647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613" y="3132004"/>
            <a:ext cx="2505403" cy="1675978"/>
          </a:xfrm>
          <a:prstGeom prst="rect">
            <a:avLst/>
          </a:prstGeom>
        </p:spPr>
      </p:pic>
      <p:pic>
        <p:nvPicPr>
          <p:cNvPr id="2049" name="図 4" descr="tenki0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336550"/>
            <a:ext cx="1077890" cy="1032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図形グループ 4"/>
          <p:cNvGrpSpPr/>
          <p:nvPr/>
        </p:nvGrpSpPr>
        <p:grpSpPr>
          <a:xfrm>
            <a:off x="360363" y="1415304"/>
            <a:ext cx="2439680" cy="2378972"/>
            <a:chOff x="360363" y="1368572"/>
            <a:chExt cx="2243578" cy="2125046"/>
          </a:xfrm>
        </p:grpSpPr>
        <p:pic>
          <p:nvPicPr>
            <p:cNvPr id="2" name="図 1" descr="gardening_a_02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363" y="2092292"/>
              <a:ext cx="1843850" cy="1401326"/>
            </a:xfrm>
            <a:prstGeom prst="rect">
              <a:avLst/>
            </a:prstGeom>
          </p:spPr>
        </p:pic>
        <p:pic>
          <p:nvPicPr>
            <p:cNvPr id="9" name="図 8" descr="00522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49977"/>
            <a:stretch/>
          </p:blipFill>
          <p:spPr>
            <a:xfrm>
              <a:off x="1804485" y="1368572"/>
              <a:ext cx="799456" cy="723720"/>
            </a:xfrm>
            <a:prstGeom prst="rect">
              <a:avLst/>
            </a:prstGeom>
          </p:spPr>
        </p:pic>
      </p:grpSp>
      <p:grpSp>
        <p:nvGrpSpPr>
          <p:cNvPr id="4" name="図形グループ 3"/>
          <p:cNvGrpSpPr/>
          <p:nvPr/>
        </p:nvGrpSpPr>
        <p:grpSpPr>
          <a:xfrm>
            <a:off x="5283200" y="2381515"/>
            <a:ext cx="3860800" cy="2438400"/>
            <a:chOff x="4192672" y="2274418"/>
            <a:chExt cx="3860800" cy="2438400"/>
          </a:xfrm>
        </p:grpSpPr>
        <p:pic>
          <p:nvPicPr>
            <p:cNvPr id="3" name="図 2" descr="keikan_0043.eps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2672" y="2274418"/>
              <a:ext cx="3860800" cy="2438400"/>
            </a:xfrm>
            <a:prstGeom prst="rect">
              <a:avLst/>
            </a:prstGeom>
          </p:spPr>
        </p:pic>
        <p:pic>
          <p:nvPicPr>
            <p:cNvPr id="8" name="図 7" descr="00522.eps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49977"/>
            <a:stretch/>
          </p:blipFill>
          <p:spPr>
            <a:xfrm>
              <a:off x="4192672" y="2274418"/>
              <a:ext cx="1166139" cy="1055665"/>
            </a:xfrm>
            <a:prstGeom prst="rect">
              <a:avLst/>
            </a:prstGeom>
            <a:solidFill>
              <a:schemeClr val="bg1"/>
            </a:solidFill>
          </p:spPr>
        </p:pic>
      </p:grpSp>
      <p:pic>
        <p:nvPicPr>
          <p:cNvPr id="7" name="図 6" descr="wave2.eps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39"/>
          <a:stretch/>
        </p:blipFill>
        <p:spPr>
          <a:xfrm rot="19674004">
            <a:off x="3334199" y="1166825"/>
            <a:ext cx="1540664" cy="18502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2784</TotalTime>
  <Words>0</Words>
  <Application>Microsoft Macintosh PowerPoint</Application>
  <PresentationFormat>画面に合わせる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安藤 敬資</dc:creator>
  <cp:lastModifiedBy>安藤 敬資</cp:lastModifiedBy>
  <cp:revision>8</cp:revision>
  <dcterms:created xsi:type="dcterms:W3CDTF">2014-09-12T21:31:37Z</dcterms:created>
  <dcterms:modified xsi:type="dcterms:W3CDTF">2014-09-14T22:20:38Z</dcterms:modified>
</cp:coreProperties>
</file>